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44" r:id="rId2"/>
    <p:sldId id="667" r:id="rId3"/>
    <p:sldId id="666" r:id="rId4"/>
    <p:sldId id="668" r:id="rId5"/>
    <p:sldId id="664" r:id="rId6"/>
    <p:sldId id="665" r:id="rId7"/>
    <p:sldId id="645" r:id="rId8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3697"/>
  </p:normalViewPr>
  <p:slideViewPr>
    <p:cSldViewPr snapToGrid="0" snapToObjects="1">
      <p:cViewPr varScale="1">
        <p:scale>
          <a:sx n="94" d="100"/>
          <a:sy n="94" d="100"/>
        </p:scale>
        <p:origin x="4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69A02FB5-EDBF-6E4A-831A-A1C821156171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956FD0A-6E63-294C-B1E6-F38FD739B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017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21C3544-6E9C-3342-B064-48B552C70407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7106F6E-2C3C-DD44-BB52-5BA2EC936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666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06F6E-2C3C-DD44-BB52-5BA2EC9363C0}" type="slidenum">
              <a:rPr lang="en-US" smtClean="0"/>
              <a:pPr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2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238" y="2130425"/>
            <a:ext cx="764996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29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2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1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81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6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2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1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30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76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968" y="274638"/>
            <a:ext cx="7557832" cy="114300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968" y="1600200"/>
            <a:ext cx="7557832" cy="45259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iknowlation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53" y="6270492"/>
            <a:ext cx="3327260" cy="59444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flipH="1">
            <a:off x="641866" y="274638"/>
            <a:ext cx="140714" cy="55928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4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dnyaneshwar@iknowlation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756999" y="409061"/>
            <a:ext cx="8238065" cy="5470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238" y="1099767"/>
            <a:ext cx="7859512" cy="2547987"/>
          </a:xfr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7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74000"/>
                </a:schemeClr>
              </a:gs>
            </a:gsLst>
            <a:lin ang="16200000" scaled="0"/>
            <a:tileRect/>
          </a:gradFill>
        </p:spPr>
        <p:txBody>
          <a:bodyPr>
            <a:normAutofit/>
          </a:bodyPr>
          <a:lstStyle/>
          <a:p>
            <a:r>
              <a:rPr lang="en-US" sz="4900" dirty="0" smtClean="0"/>
              <a:t>Machine </a:t>
            </a:r>
            <a:r>
              <a:rPr lang="en-US" sz="4900" dirty="0" smtClean="0"/>
              <a:t>Learning Workshop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gradFill flip="none" rotWithShape="1">
            <a:gsLst>
              <a:gs pos="0">
                <a:schemeClr val="accent1">
                  <a:tint val="50000"/>
                  <a:satMod val="300000"/>
                  <a:alpha val="39000"/>
                </a:schemeClr>
              </a:gs>
              <a:gs pos="35000">
                <a:schemeClr val="accent1">
                  <a:tint val="37000"/>
                  <a:satMod val="300000"/>
                  <a:alpha val="39000"/>
                </a:schemeClr>
              </a:gs>
              <a:gs pos="100000">
                <a:schemeClr val="accent1">
                  <a:tint val="15000"/>
                  <a:satMod val="350000"/>
                  <a:alpha val="39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/>
          <a:p>
            <a:r>
              <a:rPr lang="en-US" sz="3000" dirty="0" err="1" smtClean="0">
                <a:solidFill>
                  <a:srgbClr val="000000"/>
                </a:solidFill>
              </a:rPr>
              <a:t>www.iknowlation.com</a:t>
            </a:r>
            <a:endParaRPr lang="en-US" sz="3000" dirty="0" smtClean="0">
              <a:solidFill>
                <a:srgbClr val="000000"/>
              </a:solidFill>
            </a:endParaRPr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1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181412" y="2668372"/>
            <a:ext cx="4967075" cy="14465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2854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2491" y="876869"/>
            <a:ext cx="7557832" cy="4525963"/>
          </a:xfrm>
        </p:spPr>
        <p:txBody>
          <a:bodyPr>
            <a:normAutofit/>
          </a:bodyPr>
          <a:lstStyle/>
          <a:p>
            <a:endParaRPr lang="en-US" dirty="0" smtClean="0">
              <a:hlinkClick r:id="rId2"/>
            </a:endParaRPr>
          </a:p>
          <a:p>
            <a:pPr marL="0" indent="0" algn="ctr">
              <a:buNone/>
            </a:pPr>
            <a:r>
              <a:rPr lang="en-US" dirty="0" smtClean="0"/>
              <a:t>We are hiring </a:t>
            </a:r>
          </a:p>
          <a:p>
            <a:pPr marL="0" indent="0" algn="ctr">
              <a:buNone/>
            </a:pPr>
            <a:r>
              <a:rPr lang="en-US" dirty="0"/>
              <a:t> </a:t>
            </a:r>
            <a:r>
              <a:rPr lang="en-US" sz="2400" dirty="0" smtClean="0"/>
              <a:t>(Fulltime &amp; interns – Ph.D. Researcher in ML)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Contact: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>
                <a:hlinkClick r:id="rId2"/>
              </a:rPr>
              <a:t>dnyaneshwar@iknowlation.com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dewadkar</a:t>
            </a:r>
            <a:r>
              <a:rPr lang="en-US" dirty="0"/>
              <a:t>/</a:t>
            </a:r>
            <a:r>
              <a:rPr lang="en-US" dirty="0" err="1"/>
              <a:t>rdata</a:t>
            </a:r>
            <a:r>
              <a:rPr lang="en-US" dirty="0"/>
              <a:t>/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21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434" y="2212620"/>
            <a:ext cx="7557832" cy="1143000"/>
          </a:xfrm>
        </p:spPr>
        <p:txBody>
          <a:bodyPr/>
          <a:lstStyle/>
          <a:p>
            <a:r>
              <a:rPr lang="en-US" dirty="0" smtClean="0"/>
              <a:t>Revise Day 1 &amp;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02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968" y="1994256"/>
            <a:ext cx="7557832" cy="1143000"/>
          </a:xfrm>
        </p:spPr>
        <p:txBody>
          <a:bodyPr/>
          <a:lstStyle/>
          <a:p>
            <a:r>
              <a:rPr lang="en-US" dirty="0" smtClean="0"/>
              <a:t>R &amp;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0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Clustering – Hierarchical Clustering</a:t>
            </a:r>
          </a:p>
          <a:p>
            <a:r>
              <a:rPr lang="en-US" dirty="0" smtClean="0"/>
              <a:t>TS Forecasting using – Tensor flow</a:t>
            </a:r>
          </a:p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60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181412" y="2668372"/>
            <a:ext cx="4967075" cy="14465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41438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41160</TotalTime>
  <Words>57</Words>
  <Application>Microsoft Macintosh PowerPoint</Application>
  <PresentationFormat>On-screen Show (4:3)</PresentationFormat>
  <Paragraphs>24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Machine Learning Workshop</vt:lpstr>
      <vt:lpstr>PowerPoint Presentation</vt:lpstr>
      <vt:lpstr>PowerPoint Presentation</vt:lpstr>
      <vt:lpstr>Revise Day 1 &amp; 2</vt:lpstr>
      <vt:lpstr>R &amp; Python</vt:lpstr>
      <vt:lpstr>agenda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Parag Kulkarni</dc:creator>
  <cp:lastModifiedBy>Dnyaneshwar Dewadkar</cp:lastModifiedBy>
  <cp:revision>292</cp:revision>
  <cp:lastPrinted>2016-09-11T15:12:17Z</cp:lastPrinted>
  <dcterms:created xsi:type="dcterms:W3CDTF">2015-12-01T17:04:48Z</dcterms:created>
  <dcterms:modified xsi:type="dcterms:W3CDTF">2017-09-03T02:08:39Z</dcterms:modified>
</cp:coreProperties>
</file>